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A3FAC-D6D2-DA76-8ACA-ED1AFD4B3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4824" y="1122363"/>
            <a:ext cx="635317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LID4096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5BBBC-C503-AF95-F738-EAD7B3499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4824" y="3602038"/>
            <a:ext cx="635317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ID4096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7A393-6F3B-FD64-63D2-BF97DE034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45E99-9F04-B7B0-1E46-8780D512F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16FFE-7FD4-F1BA-3F99-E2546BBC1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6297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0BBC7-3AE5-95F5-8E43-EFB75B942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2E3C68-79F4-D0CE-6A8F-187776129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A5A46-8D1C-CFB0-2743-36E4D10F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A6E6C-A201-AB80-6829-AC3C07EE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C16C8-EF21-D41C-2091-7CF918F9E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4269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255628-7B82-CD57-17E8-AA4BC329D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5A91D-5593-0CCD-6D73-59D4161CF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104C4-30BD-CB52-D191-CD52C28FF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24C58-AB4B-EF2C-361C-9231FBE8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4E550-8B7E-3CBB-1566-F98D2A08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5658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2ADCB-D05A-55B3-1A4B-F561FCB31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D3F4-7EFA-E4D8-BFA9-0BA648274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DEC4E-8A2F-B767-4083-861ACFE9C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7B6B6-7942-7235-3362-B0C8366FF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5BA4D-B7A0-B3F9-67D9-80EF824B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4010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64057-AD97-3DCA-8EA2-A4FC9CBC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629B4-CDF9-9C18-F8A9-FE6BF4CF5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C5A82-CECA-B8BE-2235-6E5064889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C124E-E629-B3EF-15C6-ECEE41D1F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F8236-37F3-23BD-38D1-AFB8326D0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51294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AF1CB-1668-2389-0B16-2EFC1C931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D9F4E-94BC-288C-229C-CF030F46BB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C932F-E3AC-99D8-21B6-026DE7CEB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D1825-14A1-4BA5-C9B4-FE2C8F3F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E1E31-B4AE-2AE9-3A98-3A8943F59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F5363-53AF-F453-6867-E2F899C49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2199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8AC5A-7D76-A72F-A0B5-179FF296A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48F24-0375-8299-BC1E-168D227AC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E079FB-A249-2C07-4E2F-C8FBFF787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91D184-080B-87D1-7075-3C077B697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23D14-977B-0CB9-D160-8BD28629A0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41CEA3-2082-43D5-410A-B21734811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635939-A069-0F15-8160-BACA105AC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22A1BC-E475-1F31-7282-A7E55620B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0048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8674D-FE08-024C-F9CE-6311925DC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02A13D-C4BE-3C9B-AAE3-1F4E7DE1E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FCD76-C3D8-C899-A945-654CA6228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5E4DAB-AAB0-850A-47E9-F493D4D6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1666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13830-CD2D-070F-D93C-E9A72CF9F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1BD9EF-7272-40A1-955E-D2D4591E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7FEC6-C5FB-974B-B08B-CE84DD06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6913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F13F3-5F57-C026-D602-3B8C3EA16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EBB6F-D6AE-BCE7-93D0-5DB23BD04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4CE33-D26C-1D12-9D2B-F3C8B37B2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E69C9-74CB-FE1E-51A5-C245EF78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42DBA-C278-AD37-1042-EF48FA5E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0C113-58AE-B95E-511B-C0BF6E33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9592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DF33-DC66-4216-381C-8F287B1BC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E780EB-9257-B8BE-3AE7-8FD287E38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559D1-EDF4-8E62-23D7-BC7E67DB7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B3D92-78B3-0225-B9B8-0C3D4DAA2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BFDDB-B77E-1EB6-C09A-86D32EFD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F3853-0AEC-D9C8-B8DC-B6D1383B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4625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1327D1-706B-F719-3B92-48237F3D0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7EFFA-33F5-FBF3-C591-12451E6DA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7FD24-7C92-B542-2D23-A8B926DE4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08305-715D-4D91-9D6B-DC605771A82F}" type="datetimeFigureOut">
              <a:rPr lang="LID4096" smtClean="0"/>
              <a:t>01/06/2025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78416-E196-7598-3B45-3D1D1BFE6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C38DB-281E-E066-B773-AF9B02E15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74A8-9861-464D-8B2E-BEFE8C0512B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2182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123A4-40FC-E037-E95C-901C42CF2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4824" y="2112168"/>
            <a:ext cx="6353175" cy="2387600"/>
          </a:xfrm>
        </p:spPr>
        <p:txBody>
          <a:bodyPr anchor="ctr" anchorCtr="0">
            <a:normAutofit/>
          </a:bodyPr>
          <a:lstStyle/>
          <a:p>
            <a:pPr algn="l"/>
            <a:r>
              <a:rPr lang="en-US" sz="55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LID4096" sz="5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D2317-4F22-56F7-EF31-0023ACE58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5824" y="5737224"/>
            <a:ext cx="7496175" cy="436563"/>
          </a:xfrm>
        </p:spPr>
        <p:txBody>
          <a:bodyPr/>
          <a:lstStyle/>
          <a:p>
            <a:pPr algn="l"/>
            <a:r>
              <a:rPr lang="en-US" dirty="0"/>
              <a:t>Lecturer</a:t>
            </a:r>
            <a:endParaRPr lang="LID4096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60AB25E-9D3C-FF89-FDF8-6C11BA533A70}"/>
              </a:ext>
            </a:extLst>
          </p:cNvPr>
          <p:cNvSpPr txBox="1">
            <a:spLocks/>
          </p:cNvSpPr>
          <p:nvPr/>
        </p:nvSpPr>
        <p:spPr>
          <a:xfrm>
            <a:off x="4695825" y="6261099"/>
            <a:ext cx="7496175" cy="436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dirty="0"/>
              <a:t>Date: 18.02.2024</a:t>
            </a:r>
            <a:endParaRPr lang="LID4096" sz="2000" dirty="0"/>
          </a:p>
        </p:txBody>
      </p:sp>
    </p:spTree>
    <p:extLst>
      <p:ext uri="{BB962C8B-B14F-4D97-AF65-F5344CB8AC3E}">
        <p14:creationId xmlns:p14="http://schemas.microsoft.com/office/powerpoint/2010/main" val="282685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0D1BE-A2AA-8D1D-3718-FBBFF3B8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Title</a:t>
            </a:r>
            <a:endParaRPr lang="LID4096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6B53B-9F4E-660A-BC82-AABE98667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40220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</vt:lpstr>
      <vt:lpstr>Title</vt:lpstr>
    </vt:vector>
  </TitlesOfParts>
  <Company>انجمن علمی جراحان دهان، فک و صورت ایران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Sina Yarmohammadi Khameneh</dc:creator>
  <cp:lastModifiedBy>Sina</cp:lastModifiedBy>
  <cp:revision>1</cp:revision>
  <dcterms:created xsi:type="dcterms:W3CDTF">2024-11-17T19:19:47Z</dcterms:created>
  <dcterms:modified xsi:type="dcterms:W3CDTF">2025-01-06T15:20:58Z</dcterms:modified>
</cp:coreProperties>
</file>